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8" r:id="rId4"/>
    <p:sldId id="256" r:id="rId5"/>
    <p:sldId id="265" r:id="rId6"/>
    <p:sldId id="266" r:id="rId7"/>
    <p:sldId id="269" r:id="rId8"/>
    <p:sldId id="268" r:id="rId9"/>
    <p:sldId id="267" r:id="rId10"/>
    <p:sldId id="271" r:id="rId11"/>
    <p:sldId id="270" r:id="rId12"/>
    <p:sldId id="273" r:id="rId13"/>
    <p:sldId id="272" r:id="rId14"/>
    <p:sldId id="274" r:id="rId15"/>
    <p:sldId id="277" r:id="rId16"/>
    <p:sldId id="275" r:id="rId17"/>
    <p:sldId id="276" r:id="rId18"/>
    <p:sldId id="278" r:id="rId19"/>
    <p:sldId id="279" r:id="rId20"/>
    <p:sldId id="262" r:id="rId21"/>
    <p:sldId id="261" r:id="rId22"/>
    <p:sldId id="260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5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5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5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5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6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05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8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DDE5-A3F4-4A9A-B850-37B60F105B4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DE229-0DC9-4589-A5B5-2191F3C5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1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FCD9C-9E72-48C4-A2A4-EB84E559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" y="228655"/>
            <a:ext cx="9529482" cy="56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A388CC-7A6A-4690-A2CC-1BDE597A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4" y="438009"/>
            <a:ext cx="9123047" cy="57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5C366-84DA-4E8F-A706-ED9AE4B3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7" y="921802"/>
            <a:ext cx="7445385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6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2357-5EB4-4290-AC36-5FA26901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1474300"/>
            <a:ext cx="7681626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3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72AC1-413C-41D2-8F00-28787CD9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1" y="1199957"/>
            <a:ext cx="7818798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5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6CE65-151B-48BB-BA6C-F834E647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2" y="1024681"/>
            <a:ext cx="7788315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3F03-F7E4-4954-9906-175267F9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1070405"/>
            <a:ext cx="739966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507E8-1DD0-4C23-A251-CE3AD75F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1207577"/>
            <a:ext cx="77121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0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E1D08-F398-409A-B30E-71E95AAD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28" y="857027"/>
            <a:ext cx="7651143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87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AB60-CE82-4BC1-95FC-B2442DBD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1078026"/>
            <a:ext cx="768924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2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00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8A375-760A-4490-BDF7-FE6B759D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21" y="525469"/>
            <a:ext cx="9547407" cy="57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2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97AD7-5BF0-4C08-B214-E8EE64A8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73" y="591671"/>
            <a:ext cx="7937226" cy="40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6ADBE-D5DC-471C-B8C1-9085F0F0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1074705"/>
            <a:ext cx="6449867" cy="3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9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7279" y="3244334"/>
            <a:ext cx="4937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https://www.youtube.com/watch?v=0ZjkUMKy6x0</a:t>
            </a:r>
          </a:p>
        </p:txBody>
      </p:sp>
    </p:spTree>
    <p:extLst>
      <p:ext uri="{BB962C8B-B14F-4D97-AF65-F5344CB8AC3E}">
        <p14:creationId xmlns:p14="http://schemas.microsoft.com/office/powerpoint/2010/main" val="277087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6FCC18-1369-4462-AA1E-542869E5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449302"/>
            <a:ext cx="8644551" cy="55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83A23-57A7-40BC-81C2-FFD842BB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27" y="1255059"/>
            <a:ext cx="8907029" cy="31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7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7A05B-B1EE-4A07-9D47-A5C880AE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73" y="963716"/>
            <a:ext cx="7765453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9E427-0495-4D7B-9C6B-CEF34548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1097078"/>
            <a:ext cx="7712108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74807-9E19-4FDE-870C-95683034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91" y="822734"/>
            <a:ext cx="8047417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78152-6422-4A2E-A5B4-48A6497D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1009440"/>
            <a:ext cx="771210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7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FCDD4-E5B4-4203-9AE8-5D61447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241870"/>
            <a:ext cx="767400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13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DELL</cp:lastModifiedBy>
  <cp:revision>22</cp:revision>
  <dcterms:created xsi:type="dcterms:W3CDTF">2022-07-05T06:15:37Z</dcterms:created>
  <dcterms:modified xsi:type="dcterms:W3CDTF">2024-01-17T10:10:16Z</dcterms:modified>
</cp:coreProperties>
</file>